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51" r:id="rId26"/>
  </p:sldMasterIdLst>
  <p:notesMasterIdLst>
    <p:notesMasterId r:id="rId28"/>
  </p:notes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 horzBarState="maximized">
    <p:restoredLeft sz="22335"/>
    <p:restoredTop sz="94660"/>
  </p:normalViewPr>
  <p:slideViewPr>
    <p:cSldViewPr snapToGrid="0">
      <p:cViewPr>
        <p:scale>
          <a:sx n="75" d="100"/>
          <a:sy n="75" d="100"/>
        </p:scale>
        <p:origin x="-376" y="-24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slide" Target="slides/slide17.xml"  /><Relationship Id="rId18" Type="http://schemas.openxmlformats.org/officeDocument/2006/relationships/slide" Target="slides/slide18.xml"  /><Relationship Id="rId19" Type="http://schemas.openxmlformats.org/officeDocument/2006/relationships/slide" Target="slides/slide19.xml"  /><Relationship Id="rId2" Type="http://schemas.openxmlformats.org/officeDocument/2006/relationships/slide" Target="slides/slide2.xml"  /><Relationship Id="rId20" Type="http://schemas.openxmlformats.org/officeDocument/2006/relationships/slide" Target="slides/slide20.xml"  /><Relationship Id="rId21" Type="http://schemas.openxmlformats.org/officeDocument/2006/relationships/slide" Target="slides/slide21.xml"  /><Relationship Id="rId22" Type="http://schemas.openxmlformats.org/officeDocument/2006/relationships/slide" Target="slides/slide22.xml"  /><Relationship Id="rId23" Type="http://schemas.openxmlformats.org/officeDocument/2006/relationships/slide" Target="slides/slide23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slideMaster" Target="slideMasters/slideMaster1.xml"  /><Relationship Id="rId27" Type="http://schemas.openxmlformats.org/officeDocument/2006/relationships/theme" Target="theme/theme1.xml"  /><Relationship Id="rId28" Type="http://schemas.openxmlformats.org/officeDocument/2006/relationships/notesMaster" Target="notesMasters/notesMaster1.xml"  /><Relationship Id="rId29" Type="http://schemas.openxmlformats.org/officeDocument/2006/relationships/tableStyles" Target="tableStyles.xml"  /><Relationship Id="rId3" Type="http://schemas.openxmlformats.org/officeDocument/2006/relationships/slide" Target="slides/slide3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7FB36FB-C10C-479A-9DFD-15DEB134881C}" type="datetimeFigureOut">
              <a:rPr lang="ko-KR" altLang="en-US"/>
              <a:pPr lvl="0">
                <a:defRPr lang="ko-KR" altLang="en-US"/>
              </a:pPr>
              <a:t>2017-12-26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D64B5D5-48B7-4F94-AE9E-F3674E44000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file:///C:/Users/seong_000/Desktop/Int_Pr_Project/Ungold_Demo-_2_.avi" TargetMode="External" /><Relationship Id="rId3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Relationship Id="rId3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8479" y="4235293"/>
            <a:ext cx="4186546" cy="1419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en-US" altLang="ko-KR">
                <a:solidFill>
                  <a:schemeClr val="tx2">
                    <a:lumMod val="50000"/>
                  </a:schemeClr>
                </a:solidFill>
                <a:latin typeface="나눔스퀘어 Bold"/>
                <a:ea typeface="나눔스퀘어 Bold"/>
              </a:rPr>
              <a:t>Team_UnGold</a:t>
            </a:r>
            <a:endParaRPr lang="en-US" altLang="ko-KR">
              <a:solidFill>
                <a:schemeClr val="tx2">
                  <a:lumMod val="50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 lang="ko-KR" altLang="en-US"/>
            </a:pPr>
            <a:endParaRPr lang="en-US" altLang="ko-KR">
              <a:solidFill>
                <a:schemeClr val="tx2">
                  <a:lumMod val="50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 lang="ko-KR" altLang="en-US"/>
            </a:pPr>
            <a:r>
              <a:rPr lang="en-US" altLang="ko-KR">
                <a:solidFill>
                  <a:schemeClr val="tx2">
                    <a:lumMod val="50000"/>
                  </a:schemeClr>
                </a:solidFill>
                <a:latin typeface="나눔스퀘어 Bold"/>
                <a:ea typeface="나눔스퀘어 Bold"/>
              </a:rPr>
              <a:t>20121603 </a:t>
            </a:r>
            <a:r>
              <a:rPr lang="ko-KR" altLang="en-US">
                <a:solidFill>
                  <a:schemeClr val="tx2">
                    <a:lumMod val="50000"/>
                  </a:schemeClr>
                </a:solidFill>
                <a:latin typeface="나눔스퀘어 Bold"/>
                <a:ea typeface="나눔스퀘어 Bold"/>
              </a:rPr>
              <a:t>심근우</a:t>
            </a:r>
            <a:endParaRPr lang="ko-KR" altLang="en-US">
              <a:solidFill>
                <a:schemeClr val="tx2">
                  <a:lumMod val="50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 lang="ko-KR" altLang="en-US"/>
            </a:pPr>
            <a:r>
              <a:rPr lang="ko-KR" altLang="en-US">
                <a:solidFill>
                  <a:schemeClr val="tx2">
                    <a:lumMod val="50000"/>
                  </a:schemeClr>
                </a:solidFill>
                <a:latin typeface="나눔스퀘어 Bold"/>
                <a:ea typeface="나눔스퀘어 Bold"/>
              </a:rPr>
              <a:t>20141563 이아현</a:t>
            </a:r>
            <a:endParaRPr lang="ko-KR" altLang="en-US">
              <a:solidFill>
                <a:schemeClr val="tx2">
                  <a:lumMod val="50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1" y="2633135"/>
            <a:ext cx="7117713" cy="11559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7000" b="1" mc:Ignorable="hp" hp:hslEmbossed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스퀘어 Bold"/>
                <a:ea typeface="나눔스퀘어 Bold"/>
              </a:rPr>
              <a:t>LOL!  PACAKAGE</a:t>
            </a:r>
            <a:endParaRPr xmlns:mc="http://schemas.openxmlformats.org/markup-compatibility/2006" xmlns:hp="http://schemas.haansoft.com/office/presentation/8.0" lang="ko-KR" altLang="en-US" sz="7000" b="1" mc:Ignorable="hp" hp:hslEmbossed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나눔스퀘어 Bold"/>
              <a:ea typeface="나눔스퀘어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1200" y="4258741"/>
            <a:ext cx="567267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1285" y="2091297"/>
            <a:ext cx="1011554" cy="573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Text</a:t>
            </a:r>
            <a:endParaRPr lang="ko-KR" altLang="en-US" sz="3200" spc="-133">
              <a:solidFill>
                <a:srgbClr val="8dbabd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2985" y="437393"/>
            <a:ext cx="21545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060" y="1006929"/>
            <a:ext cx="2506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프로팀 대회 정보 열람 기능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100" y="1588579"/>
            <a:ext cx="9385300" cy="470769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206899" y="2788100"/>
            <a:ext cx="3592800" cy="204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1285" y="2091297"/>
            <a:ext cx="1011554" cy="573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Text</a:t>
            </a:r>
            <a:endParaRPr lang="ko-KR" altLang="en-US" sz="3200" spc="-133">
              <a:solidFill>
                <a:srgbClr val="8dbabd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2985" y="437393"/>
            <a:ext cx="21545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060" y="1006929"/>
            <a:ext cx="2506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프로팀 대회 정보 열람 기능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850" y="1425720"/>
            <a:ext cx="9994900" cy="503777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295799" y="2648400"/>
            <a:ext cx="3592800" cy="204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1285" y="2091297"/>
            <a:ext cx="1011554" cy="573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Text</a:t>
            </a:r>
            <a:endParaRPr lang="ko-KR" altLang="en-US" sz="3200" spc="-133">
              <a:solidFill>
                <a:srgbClr val="8dbabd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2985" y="437393"/>
            <a:ext cx="21545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060" y="1006929"/>
            <a:ext cx="2506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프로팀 대회 정보 열람 기능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100" y="1658388"/>
            <a:ext cx="11087100" cy="46384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1285" y="2091297"/>
            <a:ext cx="1011555" cy="573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Text</a:t>
            </a:r>
            <a:endParaRPr lang="ko-KR" altLang="en-US" sz="3200" spc="-133">
              <a:solidFill>
                <a:srgbClr val="8dbabd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2985" y="437393"/>
            <a:ext cx="21545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057729"/>
            <a:ext cx="3621405" cy="3595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 선수 정보 및 플레이 영상 열람 기능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700" y="1630927"/>
            <a:ext cx="10414000" cy="452857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257699" y="2406600"/>
            <a:ext cx="3592800" cy="204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1285" y="2091297"/>
            <a:ext cx="1011555" cy="573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Text</a:t>
            </a:r>
            <a:endParaRPr lang="ko-KR" altLang="en-US" sz="3200" spc="-133">
              <a:solidFill>
                <a:srgbClr val="8dbabd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2985" y="437393"/>
            <a:ext cx="21545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057729"/>
            <a:ext cx="3621405" cy="3595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 선수 정보 및 플레이 영상 열람 기능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1" y="1465056"/>
            <a:ext cx="11379200" cy="472239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84301" y="3657600"/>
            <a:ext cx="1687800" cy="1282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1285" y="2091297"/>
            <a:ext cx="1011555" cy="573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Text</a:t>
            </a:r>
            <a:endParaRPr lang="ko-KR" altLang="en-US" sz="3200" spc="-133">
              <a:solidFill>
                <a:srgbClr val="8dbabd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2985" y="437393"/>
            <a:ext cx="21545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057729"/>
            <a:ext cx="3621405" cy="3595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 선수 정보 및 플레이 영상 열람 기능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899" y="1510843"/>
            <a:ext cx="10020300" cy="489781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00599" y="2717749"/>
            <a:ext cx="2564099" cy="1422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1285" y="2091297"/>
            <a:ext cx="1011555" cy="573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Text</a:t>
            </a:r>
            <a:endParaRPr lang="ko-KR" altLang="en-US" sz="3200" spc="-133">
              <a:solidFill>
                <a:srgbClr val="8dbabd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2985" y="437393"/>
            <a:ext cx="21545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057729"/>
            <a:ext cx="3621405" cy="3595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 선수 정보 및 플레이 영상 열람 기능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" y="1558668"/>
            <a:ext cx="10147300" cy="445304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940199" y="2406600"/>
            <a:ext cx="5129499" cy="3492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2985" y="437393"/>
            <a:ext cx="21545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09" y="1006929"/>
            <a:ext cx="27451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캐릭터 선택 및 조합 추천 기능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399" y="1505633"/>
            <a:ext cx="9194800" cy="4374466"/>
          </a:xfrm>
          <a:prstGeom prst="rect">
            <a:avLst/>
          </a:prstGeom>
        </p:spPr>
      </p:pic>
      <p:sp>
        <p:nvSpPr>
          <p:cNvPr id="2052" name="직사각형 2051"/>
          <p:cNvSpPr/>
          <p:nvPr/>
        </p:nvSpPr>
        <p:spPr>
          <a:xfrm>
            <a:off x="254000" y="2292801"/>
            <a:ext cx="1916399" cy="1352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2985" y="437393"/>
            <a:ext cx="21545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09" y="1006929"/>
            <a:ext cx="27451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캐릭터 선택 및 조합 추천 기능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t="9280" r="1170" b="3540"/>
          <a:stretch>
            <a:fillRect/>
          </a:stretch>
        </p:blipFill>
        <p:spPr>
          <a:xfrm>
            <a:off x="1286932" y="1634067"/>
            <a:ext cx="9738304" cy="458046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직사각형 2050"/>
          <p:cNvSpPr/>
          <p:nvPr/>
        </p:nvSpPr>
        <p:spPr>
          <a:xfrm>
            <a:off x="1174899" y="3003999"/>
            <a:ext cx="10196798" cy="195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2985" y="437393"/>
            <a:ext cx="21545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09" y="1006929"/>
            <a:ext cx="27451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캐릭터 선택 및 조합 추천 기능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 t="1470"/>
          <a:stretch>
            <a:fillRect/>
          </a:stretch>
        </p:blipFill>
        <p:spPr>
          <a:xfrm>
            <a:off x="171430" y="1608659"/>
            <a:ext cx="2552700" cy="462385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/>
          <a:srcRect l="2430" t="790"/>
          <a:stretch>
            <a:fillRect/>
          </a:stretch>
        </p:blipFill>
        <p:spPr>
          <a:xfrm>
            <a:off x="6053656" y="1600200"/>
            <a:ext cx="2639484" cy="4642909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/>
          <a:srcRect t="4030" r="57550" b="29790"/>
          <a:stretch>
            <a:fillRect/>
          </a:stretch>
        </p:blipFill>
        <p:spPr>
          <a:xfrm>
            <a:off x="3005638" y="1608659"/>
            <a:ext cx="2760162" cy="458893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/>
          <a:srcRect t="4210" r="57160" b="29980"/>
          <a:stretch>
            <a:fillRect/>
          </a:stretch>
        </p:blipFill>
        <p:spPr>
          <a:xfrm>
            <a:off x="8805326" y="1600200"/>
            <a:ext cx="2785541" cy="456353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078" name="직사각형 3077"/>
          <p:cNvSpPr/>
          <p:nvPr/>
        </p:nvSpPr>
        <p:spPr>
          <a:xfrm>
            <a:off x="2724300" y="1365701"/>
            <a:ext cx="3313399" cy="5168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1992834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500" b="1">
                <a:solidFill>
                  <a:srgbClr val="00002f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 sz="11500" b="1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프로젝트 개요</a:t>
            </a:r>
            <a:endParaRPr lang="ko-KR" altLang="en-US" sz="200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1996009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500" b="1">
                <a:solidFill>
                  <a:srgbClr val="00002f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 sz="11500" b="1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프로젝트 구조</a:t>
            </a:r>
            <a:endParaRPr lang="ko-KR" altLang="en-US" sz="200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1999184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500" b="1">
                <a:solidFill>
                  <a:srgbClr val="00002f"/>
                </a:solidFill>
                <a:latin typeface="나눔스퀘어 ExtraBold"/>
                <a:ea typeface="나눔스퀘어 ExtraBold"/>
              </a:rPr>
              <a:t>03</a:t>
            </a:r>
            <a:endParaRPr lang="ko-KR" altLang="en-US" sz="11500" b="1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200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1992832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500" b="1">
                <a:solidFill>
                  <a:srgbClr val="00002f"/>
                </a:solidFill>
                <a:latin typeface="나눔스퀘어 ExtraBold"/>
                <a:ea typeface="나눔스퀘어 ExtraBold"/>
              </a:rPr>
              <a:t>04</a:t>
            </a:r>
            <a:endParaRPr lang="ko-KR" altLang="en-US" sz="11500" b="1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rgbClr val="00002f"/>
                </a:solidFill>
                <a:latin typeface="나눔스퀘어 ExtraBold"/>
                <a:ea typeface="나눔스퀘어 ExtraBold"/>
              </a:rPr>
              <a:t>데모 영상</a:t>
            </a:r>
            <a:endParaRPr lang="ko-KR" altLang="en-US" sz="200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85385" y="627893"/>
            <a:ext cx="22117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CONTENTS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2486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나눔스퀘어 Bold"/>
                <a:ea typeface="나눔스퀘어 Bold"/>
              </a:rPr>
              <a:t>04</a:t>
            </a:r>
            <a:endParaRPr lang="ko-KR" altLang="en-US" sz="4400" spc="-268">
              <a:solidFill>
                <a:srgbClr val="00002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24299" y="3192327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나눔스퀘어 Bold"/>
                <a:ea typeface="나눔스퀘어 Bold"/>
              </a:rPr>
              <a:t>데모 영상</a:t>
            </a:r>
            <a:endParaRPr lang="ko-KR" altLang="en-US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51635" y="437393"/>
            <a:ext cx="8972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데모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085" y="1006929"/>
            <a:ext cx="5734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영상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2" name="Ungold_Demo-_2_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 rotWithShape="1">
          <a:blip r:embed="rId3"/>
          <a:stretch>
            <a:fillRect/>
          </a:stretch>
        </p:blipFill>
        <p:spPr>
          <a:xfrm>
            <a:off x="4025900" y="0"/>
            <a:ext cx="3807618" cy="676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" presetClass="mediacall" presetSubtype="0" fill="hold" nodeType="clickEffect" mc:Ignorable="hp" hp:hslPresetID="900" hp:hslDuration="100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Next" delay="0">
                  <p:tgtEl>
                    <p:spTgt spid="2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51635" y="437393"/>
            <a:ext cx="8972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데모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4309" y="1133929"/>
            <a:ext cx="3011805" cy="3595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Git Hub link and Project link</a:t>
            </a:r>
            <a:endParaRPr lang="en-US" altLang="ko-KR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모서리가 둥근 직사각형 23"/>
          <p:cNvSpPr/>
          <p:nvPr/>
        </p:nvSpPr>
        <p:spPr>
          <a:xfrm>
            <a:off x="812781" y="2317749"/>
            <a:ext cx="10236200" cy="565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https://github.com/imsgw12/LOL_PACKAGE</a:t>
            </a:r>
            <a:endParaRPr lang="en-US" altLang="ko-KR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" name="모서리가 둥근 직사각형 23"/>
          <p:cNvSpPr/>
          <p:nvPr/>
        </p:nvSpPr>
        <p:spPr>
          <a:xfrm>
            <a:off x="888981" y="3723202"/>
            <a:ext cx="10236200" cy="565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cspro.sogang.ac.kr/~cse20121603/Ungold_UI.html</a:t>
            </a:r>
            <a:endParaRPr lang="en-US" altLang="ko-KR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4572000" y="1656592"/>
            <a:ext cx="2392680" cy="5703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Git Hub </a:t>
            </a: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링크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4642485" y="3143824"/>
            <a:ext cx="23641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Project </a:t>
            </a: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링크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4285" y="2447473"/>
            <a:ext cx="4583429" cy="11796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7200" spc="-292">
                <a:solidFill>
                  <a:srgbClr val="00002f"/>
                </a:solidFill>
                <a:latin typeface="나눔스퀘어 ExtraBold"/>
                <a:ea typeface="나눔스퀘어 ExtraBold"/>
              </a:rPr>
              <a:t>Thank you</a:t>
            </a:r>
            <a:endParaRPr lang="ko-KR" altLang="en-US" sz="7200" spc="-292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나눔스퀘어 Bold"/>
                <a:ea typeface="나눔스퀘어 Bold"/>
              </a:rPr>
              <a:t>Q&amp;A</a:t>
            </a:r>
            <a:endParaRPr lang="en-US" altLang="ko-KR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2486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나눔스퀘어 Bold"/>
                <a:ea typeface="나눔스퀘어 Bold"/>
              </a:rPr>
              <a:t>01</a:t>
            </a:r>
            <a:endParaRPr lang="ko-KR" altLang="en-US" sz="4400" spc="-268">
              <a:solidFill>
                <a:srgbClr val="00002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나눔스퀘어 Bold"/>
                <a:ea typeface="나눔스퀘어 Bold"/>
              </a:rPr>
              <a:t>프로젝트 개요</a:t>
            </a:r>
            <a:endParaRPr lang="ko-KR" altLang="en-US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6335" y="445861"/>
            <a:ext cx="2516505" cy="5714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프로젝트  개요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9767" y="541282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8585" y="4872596"/>
            <a:ext cx="8822055" cy="1069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리그 오브 레전드(게임)</a:t>
            </a:r>
            <a:r>
              <a:rPr lang="en-US" altLang="ko-KR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 +</a:t>
            </a:r>
            <a:r>
              <a:rPr lang="ko-KR" altLang="en-US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 롤챔스</a:t>
            </a:r>
            <a:r>
              <a:rPr lang="en-US" altLang="ko-KR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200" spc="-133">
                <a:solidFill>
                  <a:srgbClr val="8dbabd"/>
                </a:solidFill>
                <a:latin typeface="나눔스퀘어 ExtraBold"/>
                <a:ea typeface="나눔스퀘어 ExtraBold"/>
              </a:rPr>
              <a:t>대회) 에 대한 것을 한눈에 볼 수 있다.</a:t>
            </a:r>
            <a:endParaRPr lang="ko-KR" altLang="en-US" sz="3200" spc="-133">
              <a:solidFill>
                <a:srgbClr val="8dbabd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8899" y="1727200"/>
            <a:ext cx="4216398" cy="2631032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985000" y="1701800"/>
            <a:ext cx="3606801" cy="2717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42000" y="2946400"/>
            <a:ext cx="965199" cy="9651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156335" y="445861"/>
            <a:ext cx="2516505" cy="5714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프로젝트  개요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9767" y="541282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7" name="그림 16" descr="pick.jp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62677" y="1984652"/>
            <a:ext cx="5275636" cy="2573338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201229" y="5003798"/>
            <a:ext cx="5232399" cy="109431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각 포지션에서 높은 승률을 가지고 있는</a:t>
            </a:r>
            <a:endParaRPr lang="ko-KR" altLang="en-US" sz="2400">
              <a:solidFill>
                <a:schemeClr val="tx2">
                  <a:lumMod val="5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챔피언을 추천함</a:t>
            </a:r>
            <a:r>
              <a:rPr lang="en-US" altLang="ko-KR" sz="240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240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1" name="그림 20" descr="hqdefault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2366" y="1984321"/>
            <a:ext cx="4586400" cy="25740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774096" y="5003798"/>
            <a:ext cx="5232399" cy="109431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프로팀 전적과 영상 제공</a:t>
            </a:r>
            <a:endParaRPr lang="ko-KR" altLang="en-US" sz="2400">
              <a:solidFill>
                <a:schemeClr val="tx2">
                  <a:lumMod val="5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240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2486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나눔스퀘어 Bold"/>
                <a:ea typeface="나눔스퀘어 Bold"/>
              </a:rPr>
              <a:t>02</a:t>
            </a:r>
            <a:endParaRPr lang="ko-KR" altLang="en-US" sz="4400" spc="-268">
              <a:solidFill>
                <a:srgbClr val="00002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나눔스퀘어 Bold"/>
                <a:ea typeface="나눔스퀘어 Bold"/>
              </a:rPr>
              <a:t>프로젝트 구조</a:t>
            </a:r>
            <a:endParaRPr lang="ko-KR" altLang="en-US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628" y="1602901"/>
            <a:ext cx="1208823" cy="13181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9185" y="1405703"/>
            <a:ext cx="1557629" cy="155762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9443" y="1667936"/>
            <a:ext cx="4439348" cy="102446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72374" y="3747559"/>
            <a:ext cx="2533650" cy="1809750"/>
          </a:xfrm>
          <a:prstGeom prst="rect">
            <a:avLst/>
          </a:prstGeom>
        </p:spPr>
      </p:pic>
      <p:sp>
        <p:nvSpPr>
          <p:cNvPr id="34" name="모서리가 둥근 직사각형 23"/>
          <p:cNvSpPr/>
          <p:nvPr/>
        </p:nvSpPr>
        <p:spPr>
          <a:xfrm>
            <a:off x="3433231" y="2885012"/>
            <a:ext cx="1892300" cy="565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인터페이스 입력</a:t>
            </a:r>
            <a:endParaRPr lang="ko-KR" altLang="en-US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5" name="모서리가 둥근 직사각형 23"/>
          <p:cNvSpPr/>
          <p:nvPr/>
        </p:nvSpPr>
        <p:spPr>
          <a:xfrm>
            <a:off x="6849534" y="2935817"/>
            <a:ext cx="1892300" cy="565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크롤링 데이터 </a:t>
            </a:r>
            <a:endParaRPr lang="ko-KR" altLang="en-US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부분 추출</a:t>
            </a:r>
            <a:endParaRPr lang="ko-KR" altLang="en-US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6" name="모서리가 둥근 직사각형 23"/>
          <p:cNvSpPr/>
          <p:nvPr/>
        </p:nvSpPr>
        <p:spPr>
          <a:xfrm>
            <a:off x="330183" y="2885003"/>
            <a:ext cx="2235200" cy="565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데이터 디스플레이</a:t>
            </a:r>
            <a:endParaRPr lang="ko-KR" altLang="en-US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56335" y="445861"/>
            <a:ext cx="2516505" cy="5714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프로젝트  구조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2935" y="541282"/>
            <a:ext cx="640080" cy="447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2607733" y="2277533"/>
            <a:ext cx="584200" cy="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571066" y="2277533"/>
            <a:ext cx="584200" cy="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rot="5400000">
            <a:off x="8500532" y="3234266"/>
            <a:ext cx="584200" cy="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2486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나눔스퀘어 Bold"/>
                <a:ea typeface="나눔스퀘어 Bold"/>
              </a:rPr>
              <a:t>03</a:t>
            </a:r>
            <a:endParaRPr lang="ko-KR" altLang="en-US" sz="4400" spc="-268">
              <a:solidFill>
                <a:srgbClr val="00002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나눔스퀘어 Bold"/>
                <a:ea typeface="나눔스퀘어 Bold"/>
              </a:rPr>
              <a:t>기능 별 설명</a:t>
            </a:r>
            <a:endParaRPr lang="ko-KR" altLang="en-US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2985" y="437393"/>
            <a:ext cx="215455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나눔스퀘어 ExtraBold"/>
                <a:ea typeface="나눔스퀘어 ExtraBold"/>
              </a:rPr>
              <a:t>기능 별 설명</a:t>
            </a:r>
            <a:endParaRPr lang="ko-KR" altLang="en-US" sz="3200" spc="-133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960" y="498947"/>
            <a:ext cx="640080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400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03.</a:t>
            </a:r>
            <a:endParaRPr lang="ko-KR" altLang="en-US" sz="2400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6710" y="1006929"/>
            <a:ext cx="20116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나눔스퀘어 ExtraBold"/>
                <a:ea typeface="나눔스퀘어 ExtraBold"/>
              </a:rPr>
              <a:t>초기 화면 인터페이스</a:t>
            </a:r>
            <a:endParaRPr lang="ko-KR" altLang="en-US" spc="-148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 t="9890" r="1170"/>
          <a:stretch>
            <a:fillRect/>
          </a:stretch>
        </p:blipFill>
        <p:spPr>
          <a:xfrm>
            <a:off x="1667933" y="1710265"/>
            <a:ext cx="8899156" cy="432646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7" name="직사각형 1026"/>
          <p:cNvSpPr/>
          <p:nvPr/>
        </p:nvSpPr>
        <p:spPr>
          <a:xfrm>
            <a:off x="2419499" y="3880299"/>
            <a:ext cx="3592800" cy="204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222</ep:Words>
  <ep:PresentationFormat>사용자 지정</ep:PresentationFormat>
  <ep:Paragraphs>87</ep:Paragraphs>
  <ep:Slides>23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Hancom Office Hanshow 2010</ep:Application>
  <ep:AppVersion>8.5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dcterms:created xsi:type="dcterms:W3CDTF">2017-05-29T09:12:16.000</dcterms:created>
  <dc:creator>hyeran kang</dc:creator>
  <dc:description/>
  <cp:keywords/>
  <cp:lastModifiedBy>seong_000</cp:lastModifiedBy>
  <dcterms:modified xsi:type="dcterms:W3CDTF">2017-12-25T21:29:57.135</dcterms:modified>
  <cp:revision>27</cp:revision>
  <dc:subject/>
  <dc:title>PowerPoint 프레젠테이션</dc:title>
</cp:coreProperties>
</file>